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15"/>
  </p:notesMasterIdLst>
  <p:sldIdLst>
    <p:sldId id="257" r:id="rId5"/>
    <p:sldId id="258" r:id="rId6"/>
    <p:sldId id="277" r:id="rId7"/>
    <p:sldId id="259" r:id="rId8"/>
    <p:sldId id="260" r:id="rId9"/>
    <p:sldId id="275" r:id="rId10"/>
    <p:sldId id="279" r:id="rId11"/>
    <p:sldId id="283" r:id="rId12"/>
    <p:sldId id="281" r:id="rId13"/>
    <p:sldId id="28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77"/>
            <p14:sldId id="259"/>
            <p14:sldId id="260"/>
            <p14:sldId id="275"/>
            <p14:sldId id="279"/>
            <p14:sldId id="283"/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za Al-Amin Hossen" initials="MAAH" lastIdx="2" clrIdx="0">
    <p:extLst>
      <p:ext uri="{19B8F6BF-5375-455C-9EA6-DF929625EA0E}">
        <p15:presenceInfo xmlns:p15="http://schemas.microsoft.com/office/powerpoint/2012/main" userId="8492f9ff9ea6c8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25FE8-09E6-40AC-86D5-F9E5FCFD0ECD}" v="445" dt="2022-06-21T12:14:41.532"/>
    <p1510:client id="{A1793BF0-3282-46D7-9C72-A6C8FE867931}" v="2" dt="2022-06-21T12:15:52.847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2865" autoAdjust="0"/>
  </p:normalViewPr>
  <p:slideViewPr>
    <p:cSldViewPr snapToGrid="0">
      <p:cViewPr varScale="1">
        <p:scale>
          <a:sx n="103" d="100"/>
          <a:sy n="103" d="100"/>
        </p:scale>
        <p:origin x="9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 dirty="0"/>
            </a:br>
            <a:r>
              <a:rPr lang="en-US" dirty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/>
          </a:p>
          <a:p>
            <a:r>
              <a:rPr lang="en-US" dirty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4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1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817317"/>
            <a:ext cx="8144134" cy="1373070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AUTOMATED Water Tank Monitoring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329453" y="4365464"/>
            <a:ext cx="10153909" cy="2451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Instructor: </a:t>
            </a:r>
            <a:r>
              <a:rPr lang="en-US" b="1" i="1" dirty="0">
                <a:solidFill>
                  <a:schemeClr val="bg1"/>
                </a:solidFill>
              </a:rPr>
              <a:t>Ms. Razia Sultana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Group members: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Syed 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Foyez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 Uddin 181400106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Md. Kamrul Hassan 193400002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Abdullah-Al-Masum 193400003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Mirza Alamin Hossen 193400037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343DA-1D5B-6AA3-A1EB-009C975E9601}"/>
              </a:ext>
            </a:extLst>
          </p:cNvPr>
          <p:cNvSpPr txBox="1"/>
          <p:nvPr/>
        </p:nvSpPr>
        <p:spPr>
          <a:xfrm>
            <a:off x="9407659" y="2667548"/>
            <a:ext cx="329299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CSE 326</a:t>
            </a:r>
            <a:br>
              <a:rPr lang="en-GB" sz="4400" b="1" dirty="0"/>
            </a:br>
            <a:r>
              <a:rPr lang="en-GB" sz="4400" b="1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108513-EAEB-DF35-BCAB-BC74ADB05448}"/>
              </a:ext>
            </a:extLst>
          </p:cNvPr>
          <p:cNvSpPr txBox="1"/>
          <p:nvPr/>
        </p:nvSpPr>
        <p:spPr>
          <a:xfrm>
            <a:off x="2892490" y="2649121"/>
            <a:ext cx="547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9485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Project aim</a:t>
            </a:r>
          </a:p>
          <a:p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Objective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Features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Expected Impact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Demonstration/Showcase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Project 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BE9E5-7F53-E98E-34C5-4CF77F7CF2E6}"/>
              </a:ext>
            </a:extLst>
          </p:cNvPr>
          <p:cNvSpPr txBox="1"/>
          <p:nvPr/>
        </p:nvSpPr>
        <p:spPr>
          <a:xfrm>
            <a:off x="681566" y="3718983"/>
            <a:ext cx="87545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Automation of water tank management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99613" y="2268008"/>
            <a:ext cx="4698355" cy="29061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Cut down on employment cost</a:t>
            </a:r>
            <a:endParaRPr lang="en-US" sz="2400" b="1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Reduction of management cost</a:t>
            </a:r>
            <a:endParaRPr lang="en-US" sz="2400" b="1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Increase management efficiency/accuracy through automation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Fluid level detection and control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Temperature detection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Audio visual queue</a:t>
            </a:r>
          </a:p>
          <a:p>
            <a:pPr marL="0" indent="0">
              <a:buNone/>
            </a:pPr>
            <a:endParaRPr lang="en-US" b="1" i="0" dirty="0">
              <a:solidFill>
                <a:srgbClr val="000000"/>
              </a:solidFill>
              <a:effectLst/>
            </a:endParaRPr>
          </a:p>
          <a:p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Expected Impact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983126"/>
            <a:ext cx="4588520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Increased production rate 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Management cost reduction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Employment cost reduction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AE4F6-B136-E58C-3884-3EA952198714}"/>
              </a:ext>
            </a:extLst>
          </p:cNvPr>
          <p:cNvSpPr txBox="1"/>
          <p:nvPr/>
        </p:nvSpPr>
        <p:spPr>
          <a:xfrm>
            <a:off x="1676400" y="2621665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b="1" i="1" dirty="0">
                <a:solidFill>
                  <a:schemeClr val="bg1"/>
                </a:solidFill>
              </a:rPr>
              <a:t>Industries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173AF-29DB-B67F-7B9E-B84BDC40C955}"/>
              </a:ext>
            </a:extLst>
          </p:cNvPr>
          <p:cNvSpPr txBox="1"/>
          <p:nvPr/>
        </p:nvSpPr>
        <p:spPr>
          <a:xfrm>
            <a:off x="7548744" y="2619856"/>
            <a:ext cx="40260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b="1" i="1" dirty="0">
                <a:solidFill>
                  <a:schemeClr val="bg1"/>
                </a:solidFill>
              </a:rPr>
              <a:t>Consumers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9D5C2-9A26-0035-C74E-9B5BF1C3EB11}"/>
              </a:ext>
            </a:extLst>
          </p:cNvPr>
          <p:cNvSpPr txBox="1"/>
          <p:nvPr/>
        </p:nvSpPr>
        <p:spPr>
          <a:xfrm>
            <a:off x="6746354" y="3013517"/>
            <a:ext cx="4633730" cy="19348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Ease of Use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7439-2254-DF54-DF86-822848DF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Demonstration/Showcase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A3E5-7AEE-E080-AE0F-E06771642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221" y="3620277"/>
            <a:ext cx="2830220" cy="61978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Circuit Diagram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A57F71-8DCD-4478-B331-2DE9585C7E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35288" y="2216605"/>
            <a:ext cx="8238932" cy="4308174"/>
          </a:xfrm>
        </p:spPr>
      </p:pic>
    </p:spTree>
    <p:extLst>
      <p:ext uri="{BB962C8B-B14F-4D97-AF65-F5344CB8AC3E}">
        <p14:creationId xmlns:p14="http://schemas.microsoft.com/office/powerpoint/2010/main" val="235442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9B1B-5E0B-0A5C-0026-91F35300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Demonstration/Showcase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DB31-6101-6C1C-B728-08BC42B79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3933367"/>
            <a:ext cx="1633672" cy="40632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Full Setup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CE24852-B322-1048-6E3E-E1CB8F78D4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17658" y="2044795"/>
            <a:ext cx="5763664" cy="4589798"/>
          </a:xfrm>
        </p:spPr>
      </p:pic>
    </p:spTree>
    <p:extLst>
      <p:ext uri="{BB962C8B-B14F-4D97-AF65-F5344CB8AC3E}">
        <p14:creationId xmlns:p14="http://schemas.microsoft.com/office/powerpoint/2010/main" val="25226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E8AAD-1795-ECE0-5352-C83DF37F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Demonstration/Showcase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F8B7F-9378-42AA-E155-DC8E2C488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041" y="5890130"/>
            <a:ext cx="3049705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‘Motor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Status: On’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C4852E3-CFAC-685F-ADBF-9D30D5BC1B7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5579" b="5579"/>
          <a:stretch>
            <a:fillRect/>
          </a:stretch>
        </p:blipFill>
        <p:spPr>
          <a:xfrm>
            <a:off x="6273282" y="2316567"/>
            <a:ext cx="4988769" cy="352571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A1C3F2-2559-DAFD-B2F0-978472715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4654" y="5878248"/>
            <a:ext cx="3063505" cy="5762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‘Motor Status: Off’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701926C-B45A-F2CE-2674-58D8A9FBBDD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5786" b="5786"/>
          <a:stretch>
            <a:fillRect/>
          </a:stretch>
        </p:blipFill>
        <p:spPr>
          <a:xfrm>
            <a:off x="680322" y="2316567"/>
            <a:ext cx="4908715" cy="3525716"/>
          </a:xfrm>
        </p:spPr>
      </p:pic>
    </p:spTree>
    <p:extLst>
      <p:ext uri="{BB962C8B-B14F-4D97-AF65-F5344CB8AC3E}">
        <p14:creationId xmlns:p14="http://schemas.microsoft.com/office/powerpoint/2010/main" val="124614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251</Words>
  <Application>Microsoft Office PowerPoint</Application>
  <PresentationFormat>Widescreen</PresentationFormat>
  <Paragraphs>69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Trebuchet MS</vt:lpstr>
      <vt:lpstr>Berlin</vt:lpstr>
      <vt:lpstr>1_Berlin</vt:lpstr>
      <vt:lpstr>2_Berlin</vt:lpstr>
      <vt:lpstr>3_Berlin</vt:lpstr>
      <vt:lpstr>AUTOMATED Water Tank Monitoring System</vt:lpstr>
      <vt:lpstr>Summary</vt:lpstr>
      <vt:lpstr>Project Aim</vt:lpstr>
      <vt:lpstr>Objective</vt:lpstr>
      <vt:lpstr>Features</vt:lpstr>
      <vt:lpstr> Expected Impact </vt:lpstr>
      <vt:lpstr>Demonstration/Showcase</vt:lpstr>
      <vt:lpstr>Demonstration/Showcase</vt:lpstr>
      <vt:lpstr>Demonstration/Showcase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Syed Foyez Ashik</cp:lastModifiedBy>
  <cp:revision>182</cp:revision>
  <dcterms:created xsi:type="dcterms:W3CDTF">2022-06-21T11:14:23Z</dcterms:created>
  <dcterms:modified xsi:type="dcterms:W3CDTF">2022-09-06T17:53:55Z</dcterms:modified>
</cp:coreProperties>
</file>